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0" r:id="rId3"/>
    <p:sldId id="281" r:id="rId4"/>
    <p:sldId id="275" r:id="rId5"/>
    <p:sldId id="264" r:id="rId6"/>
    <p:sldId id="265" r:id="rId7"/>
    <p:sldId id="276" r:id="rId8"/>
    <p:sldId id="270" r:id="rId9"/>
    <p:sldId id="277" r:id="rId10"/>
    <p:sldId id="278" r:id="rId11"/>
    <p:sldId id="282" r:id="rId12"/>
    <p:sldId id="283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10B5D7DE-C0B4-4264-8C4B-EB9DD931FDC0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fld id="{CAE8736D-E901-4E69-A220-E42C39777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1" fontAlgn="base" hangingPunct="1">
        <a:spcBef>
          <a:spcPct val="20000"/>
        </a:spcBef>
        <a:spcAft>
          <a:spcPct val="0"/>
        </a:spcAft>
        <a:buClr>
          <a:srgbClr val="648F6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1" fontAlgn="base" hangingPunct="1">
        <a:spcBef>
          <a:spcPct val="20000"/>
        </a:spcBef>
        <a:spcAft>
          <a:spcPct val="0"/>
        </a:spcAft>
        <a:buClr>
          <a:srgbClr val="BCCEBD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1" fontAlgn="base" hangingPunct="1">
        <a:spcBef>
          <a:spcPct val="20000"/>
        </a:spcBef>
        <a:spcAft>
          <a:spcPct val="0"/>
        </a:spcAft>
        <a:buClr>
          <a:srgbClr val="D4E2D4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reating%20Forms%20in%20Word.pptx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sz="6000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Lesson 6 –</a:t>
            </a: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 </a:t>
            </a:r>
            <a:r>
              <a:rPr lang="en-US" sz="6000" baseline="0" dirty="0" smtClean="0">
                <a:latin typeface="Cambria"/>
              </a:rPr>
              <a:t>Generate a business idea for  the class:</a:t>
            </a:r>
            <a:r>
              <a:rPr lang="en-US" sz="4800" baseline="0" dirty="0" smtClean="0">
                <a:latin typeface="Cambria"/>
              </a:rPr>
              <a:t/>
            </a:r>
            <a:br>
              <a:rPr lang="en-US" sz="4800" baseline="0" dirty="0" smtClean="0">
                <a:latin typeface="Cambria"/>
              </a:rPr>
            </a:br>
            <a:r>
              <a:rPr lang="en-US" sz="4800" baseline="0" dirty="0" smtClean="0">
                <a:latin typeface="Cambria"/>
              </a:rPr>
              <a:t>	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Part two</a:t>
            </a:r>
            <a:r>
              <a:rPr lang="en-US" sz="4800" dirty="0" smtClean="0">
                <a:latin typeface="Cambria"/>
              </a:rPr>
              <a:t/>
            </a:r>
            <a:br>
              <a:rPr lang="en-US" sz="4800" dirty="0" smtClean="0">
                <a:latin typeface="Cambria"/>
              </a:rPr>
            </a:br>
            <a:r>
              <a:rPr lang="en-US" sz="4800" dirty="0" smtClean="0">
                <a:latin typeface="Cambria"/>
              </a:rPr>
              <a:t>		Making it work in the 			classroom</a:t>
            </a:r>
            <a:r>
              <a:rPr lang="en-US" sz="4800" baseline="0" dirty="0" smtClean="0">
                <a:latin typeface="Cambria"/>
              </a:rPr>
              <a:t/>
            </a:r>
            <a:br>
              <a:rPr lang="en-US" sz="4800" baseline="0" dirty="0" smtClean="0">
                <a:latin typeface="Cambria"/>
              </a:rPr>
            </a:br>
            <a:r>
              <a:rPr lang="en-US" sz="4800" baseline="0" dirty="0" smtClean="0">
                <a:latin typeface="Cambria"/>
              </a:rPr>
              <a:t/>
            </a:r>
            <a:br>
              <a:rPr lang="en-US" sz="4800" baseline="0" dirty="0" smtClean="0">
                <a:latin typeface="Cambria"/>
              </a:rPr>
            </a:br>
            <a:endParaRPr lang="en-US" sz="4800" baseline="0" dirty="0" smtClean="0">
              <a:latin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Portfolio Reflection –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Students write a reflection paragraph describing  their job in the company, using Microsoft Word.</a:t>
            </a:r>
          </a:p>
          <a:p>
            <a:r>
              <a:rPr lang="en-US" sz="3200" dirty="0" smtClean="0"/>
              <a:t>Use </a:t>
            </a:r>
            <a:r>
              <a:rPr lang="en-US" sz="3200" dirty="0" err="1" smtClean="0"/>
              <a:t>LanSchool</a:t>
            </a:r>
            <a:r>
              <a:rPr lang="en-US" sz="3200" dirty="0" smtClean="0"/>
              <a:t> to distribute a simple form that can be completed by the students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33400"/>
            <a:ext cx="7772400" cy="5862083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/>
              <a:t>Lesson Review</a:t>
            </a:r>
            <a:endParaRPr lang="en-US" sz="3600" dirty="0" smtClean="0"/>
          </a:p>
          <a:p>
            <a:pPr algn="ctr">
              <a:buNone/>
            </a:pPr>
            <a:r>
              <a:rPr lang="en-US" sz="3200" b="1" dirty="0" smtClean="0"/>
              <a:t>Name: </a:t>
            </a:r>
            <a:r>
              <a:rPr lang="en-US" sz="3200" dirty="0" smtClean="0"/>
              <a:t>Click here to enter text.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Review Sheet for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Click here to enter a date</a:t>
            </a:r>
            <a:r>
              <a:rPr lang="en-US" dirty="0" smtClean="0"/>
              <a:t>. </a:t>
            </a:r>
          </a:p>
          <a:p>
            <a:pPr>
              <a:buNone/>
            </a:pPr>
            <a:r>
              <a:rPr lang="en-US" dirty="0" smtClean="0"/>
              <a:t>Our Business Name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: Click here to enter text.</a:t>
            </a:r>
          </a:p>
          <a:p>
            <a:pPr>
              <a:buNone/>
            </a:pPr>
            <a:r>
              <a:rPr lang="en-US" dirty="0" smtClean="0"/>
              <a:t> Our Business’s Mission: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Click here to enter text.</a:t>
            </a:r>
          </a:p>
          <a:p>
            <a:pPr>
              <a:buNone/>
            </a:pPr>
            <a:r>
              <a:rPr lang="en-US" dirty="0" smtClean="0"/>
              <a:t> I have been selected as the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Choose an item.  </a:t>
            </a:r>
            <a:r>
              <a:rPr lang="en-US" dirty="0" smtClean="0"/>
              <a:t>of our company.</a:t>
            </a:r>
          </a:p>
          <a:p>
            <a:pPr>
              <a:buNone/>
            </a:pPr>
            <a:r>
              <a:rPr lang="en-US" dirty="0" smtClean="0"/>
              <a:t>To complete my role in our new company, I will be responsible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Click here to enter text.</a:t>
            </a: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I feel that I will be an asset to the company because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Click here to enter text.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Review Sheet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</a:t>
            </a:r>
            <a:r>
              <a:rPr lang="en-US" dirty="0" smtClean="0">
                <a:hlinkClick r:id="rId2" action="ppaction://hlinkpres?slideindex=1&amp;slidetitle="/>
              </a:rPr>
              <a:t>form creation tool </a:t>
            </a:r>
            <a:r>
              <a:rPr lang="en-US" dirty="0" smtClean="0"/>
              <a:t>in Microsoft Word to create a simple form</a:t>
            </a:r>
          </a:p>
          <a:p>
            <a:pPr lvl="1"/>
            <a:r>
              <a:rPr lang="en-US" dirty="0" smtClean="0"/>
              <a:t>Use simple drop down menus to help with data </a:t>
            </a:r>
            <a:r>
              <a:rPr lang="en-US" dirty="0" err="1" smtClean="0"/>
              <a:t>entery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(See the From Creation Presentation for Help)</a:t>
            </a:r>
          </a:p>
          <a:p>
            <a:r>
              <a:rPr lang="en-US" dirty="0" smtClean="0"/>
              <a:t>Save the form as a template</a:t>
            </a:r>
          </a:p>
          <a:p>
            <a:r>
              <a:rPr lang="en-US" dirty="0" smtClean="0"/>
              <a:t>Distribute the form using </a:t>
            </a:r>
            <a:r>
              <a:rPr lang="en-US" dirty="0" err="1" smtClean="0"/>
              <a:t>LanSchool</a:t>
            </a:r>
            <a:r>
              <a:rPr lang="en-US" dirty="0" smtClean="0"/>
              <a:t>, or locate the form on a student accessible site.</a:t>
            </a:r>
          </a:p>
          <a:p>
            <a:r>
              <a:rPr lang="en-US" dirty="0" smtClean="0"/>
              <a:t>Have the students complete the form and print or save the form for their portfolio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If time permits: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If there is enough time show this video  from U.E.N.   (17 min 28 sec.)</a:t>
            </a:r>
          </a:p>
          <a:p>
            <a:pPr lvl="1"/>
            <a:r>
              <a:rPr lang="en-US" sz="2900" dirty="0" smtClean="0"/>
              <a:t>How Our Economy Works. Part 1-All About Earning and Spending Money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sz="4000" baseline="0" dirty="0" smtClean="0">
                <a:latin typeface="Cambria"/>
              </a:rPr>
              <a:t>Assign jobs in a Company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aseline="0" dirty="0" smtClean="0">
                <a:latin typeface="Cambria"/>
              </a:rPr>
              <a:t>Everyone in a company has different responsibilities</a:t>
            </a:r>
          </a:p>
          <a:p>
            <a:r>
              <a:rPr lang="en-US" sz="3200" baseline="0" dirty="0" smtClean="0">
                <a:latin typeface="Cambria"/>
              </a:rPr>
              <a:t>The amount of responsibility changes when the company is small or large </a:t>
            </a:r>
          </a:p>
          <a:p>
            <a:r>
              <a:rPr lang="en-US" sz="3200" baseline="0" dirty="0" smtClean="0">
                <a:latin typeface="Cambria"/>
              </a:rPr>
              <a:t>Even though we will have different job titles, everyone will be able to participate in all aspects of the company</a:t>
            </a:r>
          </a:p>
          <a:p>
            <a:r>
              <a:rPr lang="en-US" sz="3200" baseline="0" dirty="0" smtClean="0">
                <a:latin typeface="Cambria"/>
              </a:rPr>
              <a:t>If the company makes a profit, we all profit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Distribute sample job cards to the class, or to groups in the class.</a:t>
            </a:r>
          </a:p>
          <a:p>
            <a:endParaRPr lang="en-US" sz="3200" dirty="0" smtClean="0"/>
          </a:p>
          <a:p>
            <a:r>
              <a:rPr lang="en-US" sz="3200" dirty="0" smtClean="0"/>
              <a:t>Students use these cards to discuss students’ skills and the jobs that are best for each person in the group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sz="4000" baseline="0" dirty="0" smtClean="0">
                <a:latin typeface="Cambria"/>
              </a:rPr>
              <a:t>Assign jobs in a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aseline="0" dirty="0" smtClean="0">
                <a:latin typeface="Cambria"/>
              </a:rPr>
              <a:t>Some of the jobs our company will need to have are: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President</a:t>
            </a:r>
            <a:r>
              <a:rPr lang="en-US" sz="3200" b="1" baseline="0" dirty="0" smtClean="0">
                <a:latin typeface="Cambria"/>
              </a:rPr>
              <a:t> – The President is responsible to see that the company run well.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Vice President </a:t>
            </a:r>
            <a:r>
              <a:rPr lang="en-US" sz="3200" b="1" baseline="0" dirty="0" smtClean="0">
                <a:latin typeface="Cambria"/>
              </a:rPr>
              <a:t>– The VP is responsible to watch over all employees and assist if they need anything.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VP of Design </a:t>
            </a:r>
            <a:r>
              <a:rPr lang="en-US" sz="3200" b="1" baseline="0" dirty="0" smtClean="0">
                <a:latin typeface="Cambria"/>
              </a:rPr>
              <a:t>– Oversees the quality of the finished product, to see that the product is worth the price being set.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aseline="0" dirty="0" smtClean="0">
                <a:latin typeface="Cambria"/>
              </a:rPr>
              <a:t>Some of the jobs our company will need to have are:</a:t>
            </a:r>
            <a:endParaRPr lang="en-US" sz="4000" b="1" baseline="0" dirty="0" smtClean="0">
              <a:latin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VP of Manufacturing </a:t>
            </a:r>
            <a:r>
              <a:rPr lang="en-US" sz="3200" b="1" baseline="0" dirty="0" smtClean="0">
                <a:latin typeface="Cambria"/>
              </a:rPr>
              <a:t>– Makes sure the product is made easily, fast, and low cost during production.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VP of Marketing </a:t>
            </a:r>
            <a:r>
              <a:rPr lang="en-US" sz="3200" b="1" baseline="0" dirty="0" smtClean="0">
                <a:latin typeface="Cambria"/>
              </a:rPr>
              <a:t>– Creates a positive image and reputation for the company, sets price to sell for profit.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VP of Sales </a:t>
            </a:r>
            <a:r>
              <a:rPr lang="en-US" sz="3200" b="1" baseline="0" dirty="0" smtClean="0">
                <a:latin typeface="Cambria"/>
              </a:rPr>
              <a:t>– Makes sure customers are happy so the company can sell a lot of products or services.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aseline="0" dirty="0" smtClean="0">
                <a:latin typeface="Cambria"/>
              </a:rPr>
              <a:t>Some of the jobs our company will need to have are:</a:t>
            </a:r>
            <a:endParaRPr lang="en-US" sz="4000" b="1" baseline="0" dirty="0" smtClean="0">
              <a:latin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VP of Finance </a:t>
            </a:r>
            <a:r>
              <a:rPr lang="en-US" sz="3200" b="1" baseline="0" dirty="0" smtClean="0">
                <a:latin typeface="Cambria"/>
              </a:rPr>
              <a:t>– Makes sure that all of the money is accounted for and that a profit is being made.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Production Workers </a:t>
            </a:r>
            <a:r>
              <a:rPr lang="en-US" sz="3200" b="1" baseline="0" dirty="0" smtClean="0">
                <a:latin typeface="Cambria"/>
              </a:rPr>
              <a:t>– Work hard to produce the product or service the company is selling.</a:t>
            </a:r>
          </a:p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Sales Staff </a:t>
            </a:r>
            <a:r>
              <a:rPr lang="en-US" sz="3200" b="1" baseline="0" dirty="0" smtClean="0">
                <a:latin typeface="Cambria"/>
              </a:rPr>
              <a:t>– Work hard to contact potential customers and sell them the products the company makes.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aseline="0" dirty="0" smtClean="0">
                <a:latin typeface="Cambria"/>
              </a:rPr>
              <a:t>Some of the jobs our company will need to have are:</a:t>
            </a:r>
            <a:endParaRPr lang="en-US" sz="4000" b="1" baseline="0" dirty="0" smtClean="0">
              <a:latin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Other Jobs</a:t>
            </a:r>
            <a:r>
              <a:rPr lang="en-US" sz="3200" b="1" baseline="0" dirty="0" smtClean="0">
                <a:latin typeface="Cambria"/>
              </a:rPr>
              <a:t>– Perhaps your business will include</a:t>
            </a:r>
            <a:r>
              <a:rPr lang="en-US" sz="3200" b="1" dirty="0" smtClean="0">
                <a:latin typeface="Cambria"/>
              </a:rPr>
              <a:t> other workers specific  to your business.  Discuss other needed jobs.</a:t>
            </a:r>
            <a:endParaRPr lang="en-US" sz="3200" b="1" baseline="0" dirty="0" smtClean="0">
              <a:latin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sz="5400" baseline="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Working together –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aseline="0" dirty="0" smtClean="0">
                <a:latin typeface="Cambria"/>
              </a:rPr>
              <a:t>What helps a team work well together?</a:t>
            </a:r>
          </a:p>
          <a:p>
            <a:r>
              <a:rPr lang="en-US" sz="3200" baseline="0" dirty="0" smtClean="0">
                <a:latin typeface="Cambria"/>
              </a:rPr>
              <a:t>People need to listen to each other’s ideas and Respect each others’ opinions</a:t>
            </a:r>
          </a:p>
          <a:p>
            <a:r>
              <a:rPr lang="en-US" sz="3200" baseline="0" dirty="0" smtClean="0">
                <a:latin typeface="Cambria"/>
              </a:rPr>
              <a:t>They should take advantage of others’ strengths and use what they are good at to help the company.</a:t>
            </a:r>
          </a:p>
          <a:p>
            <a:r>
              <a:rPr lang="en-US" sz="3200" baseline="0" dirty="0" smtClean="0">
                <a:latin typeface="Cambria"/>
              </a:rPr>
              <a:t>Support for each other means support for the business.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  <a:latin typeface="Cambria"/>
              </a:rPr>
              <a:t>Working together – 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Students work together to choosing people for the different jobs in the company. </a:t>
            </a:r>
          </a:p>
          <a:p>
            <a:r>
              <a:rPr lang="en-US" sz="3200" dirty="0" smtClean="0"/>
              <a:t>Consider the strengths of each student</a:t>
            </a:r>
          </a:p>
          <a:p>
            <a:pPr lvl="1"/>
            <a:r>
              <a:rPr lang="en-US" sz="2500" b="1" dirty="0" smtClean="0"/>
              <a:t>Example</a:t>
            </a:r>
            <a:r>
              <a:rPr lang="en-US" sz="2500" dirty="0" smtClean="0"/>
              <a:t>, if someone is a really good artist maybe they should be a part of the marketing team.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Abortion</Template>
  <TotalTime>111</TotalTime>
  <Words>606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Lesson 6 – Generate a business idea for  the class:  Part two   Making it work in the    classroom  </vt:lpstr>
      <vt:lpstr>Assign jobs in a Company</vt:lpstr>
      <vt:lpstr>Assign jobs in a Company</vt:lpstr>
      <vt:lpstr>Some of the jobs our company will need to have are:</vt:lpstr>
      <vt:lpstr>Some of the jobs our company will need to have are:</vt:lpstr>
      <vt:lpstr>Some of the jobs our company will need to have are:</vt:lpstr>
      <vt:lpstr>Some of the jobs our company will need to have are:</vt:lpstr>
      <vt:lpstr>Working together – </vt:lpstr>
      <vt:lpstr>Working together – </vt:lpstr>
      <vt:lpstr>Portfolio Reflection –</vt:lpstr>
      <vt:lpstr>Slide 11</vt:lpstr>
      <vt:lpstr>Lesson Review Sheet</vt:lpstr>
      <vt:lpstr>If time permits: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6  Generate a business idea for  the class:          A good class business is a greeting card company,  this type of business can be simulated without spending a lot of money.</dc:title>
  <dc:creator>Thomas John Redd</dc:creator>
  <cp:lastModifiedBy>tjredd</cp:lastModifiedBy>
  <cp:revision>12</cp:revision>
  <dcterms:created xsi:type="dcterms:W3CDTF">2010-09-03T02:53:24Z</dcterms:created>
  <dcterms:modified xsi:type="dcterms:W3CDTF">2010-10-07T12:56:05Z</dcterms:modified>
</cp:coreProperties>
</file>